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6" autoAdjust="0"/>
    <p:restoredTop sz="93204" autoAdjust="0"/>
  </p:normalViewPr>
  <p:slideViewPr>
    <p:cSldViewPr snapToGrid="0">
      <p:cViewPr varScale="1">
        <p:scale>
          <a:sx n="114" d="100"/>
          <a:sy n="114" d="100"/>
        </p:scale>
        <p:origin x="75" y="291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{B34D614A-1AEB-43E8-8E1B-F0D882A595BF}tf33968143_win32</Template>
  <TotalTime>0</TotalTime>
  <Words>499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Colin Heider</dc:creator>
  <cp:lastModifiedBy>Colin Heider</cp:lastModifiedBy>
  <cp:revision>1</cp:revision>
  <dcterms:created xsi:type="dcterms:W3CDTF">2025-03-26T03:51:42Z</dcterms:created>
  <dcterms:modified xsi:type="dcterms:W3CDTF">2025-03-26T03:52:09Z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